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30/7/18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1"/>
            <a:ext cx="6498158" cy="5080362"/>
          </a:xfrm>
        </p:spPr>
        <p:txBody>
          <a:bodyPr/>
          <a:lstStyle/>
          <a:p>
            <a:pPr algn="l"/>
            <a:r>
              <a:rPr lang="en-US" dirty="0" smtClean="0"/>
              <a:t>TAS Department Subject Selection</a:t>
            </a:r>
            <a:br>
              <a:rPr lang="en-US" dirty="0" smtClean="0"/>
            </a:br>
            <a:r>
              <a:rPr lang="en-US" dirty="0" smtClean="0"/>
              <a:t>Year 8 into 9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Textiles</a:t>
            </a:r>
            <a:br>
              <a:rPr lang="en-US" dirty="0" smtClean="0"/>
            </a:br>
            <a:r>
              <a:rPr lang="en-US" dirty="0" smtClean="0"/>
              <a:t>- Food Technology</a:t>
            </a:r>
            <a:br>
              <a:rPr lang="en-US" dirty="0" smtClean="0"/>
            </a:br>
            <a:r>
              <a:rPr lang="en-US" dirty="0" smtClean="0"/>
              <a:t>- Hospitality Fundamentals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22921" y="4215653"/>
            <a:ext cx="6498159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2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Textiles Technology (200h)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360" r="20360"/>
          <a:stretch>
            <a:fillRect/>
          </a:stretch>
        </p:blipFill>
        <p:spPr>
          <a:xfrm>
            <a:off x="549275" y="1600201"/>
            <a:ext cx="3840480" cy="412250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focus of this course is on the practical aspects of textile technology topics studied include:</a:t>
            </a:r>
          </a:p>
          <a:p>
            <a:r>
              <a:rPr lang="en-US" dirty="0" smtClean="0"/>
              <a:t>Apparel</a:t>
            </a:r>
          </a:p>
          <a:p>
            <a:r>
              <a:rPr lang="en-US" dirty="0" smtClean="0"/>
              <a:t>Furnishings</a:t>
            </a:r>
          </a:p>
          <a:p>
            <a:r>
              <a:rPr lang="en-US" dirty="0" smtClean="0"/>
              <a:t>Costume</a:t>
            </a:r>
          </a:p>
          <a:p>
            <a:r>
              <a:rPr lang="en-US" dirty="0" smtClean="0"/>
              <a:t>Textile Arts </a:t>
            </a:r>
          </a:p>
          <a:p>
            <a:r>
              <a:rPr lang="en-US" dirty="0" smtClean="0"/>
              <a:t>Non-apparel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2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Technology </a:t>
            </a:r>
            <a:r>
              <a:rPr lang="en-US" sz="3600" dirty="0"/>
              <a:t>(</a:t>
            </a:r>
            <a:r>
              <a:rPr lang="en-US" sz="3600" dirty="0" smtClean="0"/>
              <a:t>200h)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Food in Australia</a:t>
            </a:r>
          </a:p>
          <a:p>
            <a:r>
              <a:rPr lang="en-US" dirty="0" smtClean="0"/>
              <a:t>Food Equity</a:t>
            </a:r>
          </a:p>
          <a:p>
            <a:r>
              <a:rPr lang="en-US" dirty="0" smtClean="0"/>
              <a:t>Food Product Development</a:t>
            </a:r>
          </a:p>
          <a:p>
            <a:r>
              <a:rPr lang="en-US" dirty="0" smtClean="0"/>
              <a:t>Food Selection and health</a:t>
            </a:r>
          </a:p>
          <a:p>
            <a:r>
              <a:rPr lang="en-US" dirty="0" smtClean="0"/>
              <a:t>Food Service and Catering</a:t>
            </a:r>
          </a:p>
          <a:p>
            <a:r>
              <a:rPr lang="en-US" dirty="0" smtClean="0"/>
              <a:t>Food for Special </a:t>
            </a:r>
            <a:r>
              <a:rPr lang="en-US" dirty="0"/>
              <a:t>N</a:t>
            </a:r>
            <a:r>
              <a:rPr lang="en-US" dirty="0" smtClean="0"/>
              <a:t>eeds</a:t>
            </a:r>
          </a:p>
          <a:p>
            <a:r>
              <a:rPr lang="en-US" dirty="0" smtClean="0"/>
              <a:t>Food for Special Occasions</a:t>
            </a:r>
          </a:p>
          <a:p>
            <a:r>
              <a:rPr lang="en-US" dirty="0" smtClean="0"/>
              <a:t>Food Trends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913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Hospitality Fundamentals + Certificate I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 9 Course – From the FT Syllabus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</a:p>
          <a:p>
            <a:r>
              <a:rPr lang="en-US" dirty="0" smtClean="0"/>
              <a:t>Food Selection and Health</a:t>
            </a:r>
          </a:p>
          <a:p>
            <a:r>
              <a:rPr lang="en-US" dirty="0" smtClean="0"/>
              <a:t>Food Service and Catering</a:t>
            </a:r>
          </a:p>
          <a:p>
            <a:r>
              <a:rPr lang="en-US" dirty="0" smtClean="0"/>
              <a:t>Food for Special Occasions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Year 10 Course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Prepare and serve espresso coffee</a:t>
            </a:r>
          </a:p>
          <a:p>
            <a:r>
              <a:rPr lang="en-US" dirty="0" smtClean="0"/>
              <a:t>Prepare sandwiches</a:t>
            </a:r>
          </a:p>
          <a:p>
            <a:r>
              <a:rPr lang="en-US" dirty="0" smtClean="0"/>
              <a:t>Use Food Preparation equipment</a:t>
            </a:r>
          </a:p>
          <a:p>
            <a:r>
              <a:rPr lang="en-US" dirty="0" smtClean="0"/>
              <a:t>Use hygienic practices for food safety</a:t>
            </a:r>
          </a:p>
          <a:p>
            <a:r>
              <a:rPr lang="en-US" dirty="0" smtClean="0"/>
              <a:t>Participate in safe work practices</a:t>
            </a:r>
          </a:p>
          <a:p>
            <a:r>
              <a:rPr lang="en-US" dirty="0" smtClean="0"/>
              <a:t>Provide information and assistance</a:t>
            </a:r>
          </a:p>
          <a:p>
            <a:r>
              <a:rPr lang="en-US" dirty="0" smtClean="0"/>
              <a:t>Work effectively with others</a:t>
            </a:r>
          </a:p>
        </p:txBody>
      </p:sp>
    </p:spTree>
    <p:extLst>
      <p:ext uri="{BB962C8B-B14F-4D97-AF65-F5344CB8AC3E}">
        <p14:creationId xmlns:p14="http://schemas.microsoft.com/office/powerpoint/2010/main" val="427494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</a:t>
            </a:r>
            <a:r>
              <a:rPr lang="en-US" dirty="0"/>
              <a:t>I</a:t>
            </a:r>
            <a:r>
              <a:rPr lang="en-US" dirty="0" smtClean="0"/>
              <a:t> – Hospitality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696" y="1453224"/>
            <a:ext cx="4245058" cy="750887"/>
          </a:xfrm>
        </p:spPr>
        <p:txBody>
          <a:bodyPr/>
          <a:lstStyle/>
          <a:p>
            <a:r>
              <a:rPr lang="en-US" dirty="0" err="1" smtClean="0"/>
              <a:t>Seaworld</a:t>
            </a:r>
            <a:r>
              <a:rPr lang="en-US" dirty="0" smtClean="0"/>
              <a:t>  – Hotel School Work Experience in Year 10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89754" y="1828667"/>
            <a:ext cx="4533182" cy="750887"/>
          </a:xfrm>
        </p:spPr>
        <p:txBody>
          <a:bodyPr/>
          <a:lstStyle/>
          <a:p>
            <a:r>
              <a:rPr lang="en-US" dirty="0" smtClean="0"/>
              <a:t>You work to attain the following qualification issued by BOSTES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26379" r="-26379"/>
          <a:stretch>
            <a:fillRect/>
          </a:stretch>
        </p:blipFill>
        <p:spPr>
          <a:xfrm>
            <a:off x="4751070" y="2765365"/>
            <a:ext cx="3840480" cy="3596185"/>
          </a:xfrm>
        </p:spPr>
      </p:pic>
      <p:pic>
        <p:nvPicPr>
          <p:cNvPr id="10" name="Content Placeholder 9" descr="FullSizeRender 11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r="1467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17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127</TotalTime>
  <Words>148</Words>
  <Application>Microsoft Macintosh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Breeze</vt:lpstr>
      <vt:lpstr>TAS Department Subject Selection Year 8 into 9  - Textiles - Food Technology - Hospitality Fundamentals</vt:lpstr>
      <vt:lpstr>Textiles Technology (200h)</vt:lpstr>
      <vt:lpstr>Food Technology (200h)</vt:lpstr>
      <vt:lpstr>Hospitality Fundamentals + Certificate I </vt:lpstr>
      <vt:lpstr>Certificate I – Hospitality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 Department Subject Selection Year 8 into 9 </dc:title>
  <dc:creator>Megan</dc:creator>
  <cp:lastModifiedBy>Megan</cp:lastModifiedBy>
  <cp:revision>8</cp:revision>
  <dcterms:created xsi:type="dcterms:W3CDTF">2016-07-20T04:23:24Z</dcterms:created>
  <dcterms:modified xsi:type="dcterms:W3CDTF">2018-07-30T01:16:51Z</dcterms:modified>
</cp:coreProperties>
</file>